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82" r:id="rId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zysztof Kasparek" userId="S::krzysztof.kasparek@uj.edu.pl::498ccf63-7dad-453e-bbeb-ebb7a40a4a2a" providerId="AD" clId="Web-{5E32E2DB-56B4-42F3-9BCE-25FCA85606DC}"/>
    <pc:docChg chg="modSld">
      <pc:chgData name="Krzysztof Kasparek" userId="S::krzysztof.kasparek@uj.edu.pl::498ccf63-7dad-453e-bbeb-ebb7a40a4a2a" providerId="AD" clId="Web-{5E32E2DB-56B4-42F3-9BCE-25FCA85606DC}" dt="2019-02-07T11:45:24.406" v="0" actId="1076"/>
      <pc:docMkLst>
        <pc:docMk/>
      </pc:docMkLst>
      <pc:sldChg chg="modSp">
        <pc:chgData name="Krzysztof Kasparek" userId="S::krzysztof.kasparek@uj.edu.pl::498ccf63-7dad-453e-bbeb-ebb7a40a4a2a" providerId="AD" clId="Web-{5E32E2DB-56B4-42F3-9BCE-25FCA85606DC}" dt="2019-02-07T11:45:24.406" v="0" actId="1076"/>
        <pc:sldMkLst>
          <pc:docMk/>
          <pc:sldMk cId="0" sldId="256"/>
        </pc:sldMkLst>
        <pc:picChg chg="mod">
          <ac:chgData name="Krzysztof Kasparek" userId="S::krzysztof.kasparek@uj.edu.pl::498ccf63-7dad-453e-bbeb-ebb7a40a4a2a" providerId="AD" clId="Web-{5E32E2DB-56B4-42F3-9BCE-25FCA85606DC}" dt="2019-02-07T11:45:24.406" v="0" actId="1076"/>
          <ac:picMkLst>
            <pc:docMk/>
            <pc:sldMk cId="0" sldId="256"/>
            <ac:picMk id="6" creationId="{5662FFB4-E811-469D-84AA-F204DC740E1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26B86F-36A0-4DAB-BB20-49FE183C261F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CF419D-9B50-4C62-9AB4-A55853DE4F5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5722203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F620C6-9371-4D1A-A882-8AC88C1EA3E4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1D4B84-02D2-4832-BE37-6B0EBD5EBF94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0385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97A8AF4-933C-41BB-AE51-A0483F12A041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95BCF70-4677-4CA2-8715-072873E133A1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729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4109FE-96A8-4FFB-988D-EC14DBBCDAA5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8FE6354-7FD0-458E-9E40-F8D685C3AC5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038227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CFA905-736E-4C7A-80D3-F3F22ADE24CD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21DAE4-AAC4-4163-B876-5BDD381628FF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318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6F869B-E003-4C4B-8E08-1F21F40920B4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E3FFC7-5A2B-4BB2-A643-8CBBE8DE0CB2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57665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8C7E14-F091-4F92-9BA6-E0F784D04FAE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8" name="Symbol zastępczy stopki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D36364-6B80-42F5-BBAC-3C78060C0265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079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230984-3997-4B51-BC4E-F7B1A69DD8FB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32FCBA-773A-44AE-B398-82AD28E68386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31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106083-EECF-4105-B19D-4F1B41E05B73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3" name="Symbol zastępczy stopki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F606B9-F323-4556-B1C9-ED518EE2A25B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69756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E2E386-3896-4A88-AA03-58F39883EC6F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9A5C1C5-5B09-470E-98BA-E9B6A67895FA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08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pl-PL"/>
          </a:p>
        </p:txBody>
      </p:sp>
      <p:sp>
        <p:nvSpPr>
          <p:cNvPr id="4" name="Symbol zastępczy tekstu 3"/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1D10A56-E9D4-4664-B749-8DB461029409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038225-72CE-474F-809C-B02E9220E3A8}" type="slidenum"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0784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428A7370-1F4A-48CB-9251-7440EA011D66}" type="datetime1">
              <a:rPr lang="pl-PL"/>
              <a:pPr lvl="0"/>
              <a:t>07.01.2020</a:t>
            </a:fld>
            <a:endParaRPr lang="pl-PL"/>
          </a:p>
        </p:txBody>
      </p:sp>
      <p:sp>
        <p:nvSpPr>
          <p:cNvPr id="5" name="Symbol zastępczy stopki 4"/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pl-PL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D6E1435-7DCE-4D36-8794-009BC8087629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pl-PL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pl-PL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pl-PL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zrzut ekranu&#10;&#10;Opis wygenerowany przy bardzo wysokim poziomie pewności">
            <a:extLst>
              <a:ext uri="{FF2B5EF4-FFF2-40B4-BE49-F238E27FC236}">
                <a16:creationId xmlns:a16="http://schemas.microsoft.com/office/drawing/2014/main" id="{5662FFB4-E811-469D-84AA-F204DC740E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586" y="-328448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487838" y="597596"/>
            <a:ext cx="9865964" cy="1325559"/>
          </a:xfrm>
        </p:spPr>
        <p:txBody>
          <a:bodyPr/>
          <a:lstStyle/>
          <a:p>
            <a:pPr lvl="0"/>
            <a:endParaRPr lang="pl-PL" b="1" dirty="0">
              <a:solidFill>
                <a:srgbClr val="1C1C1C"/>
              </a:solidFill>
              <a:latin typeface="Calibri"/>
            </a:endParaRP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1503337" y="2352568"/>
            <a:ext cx="9996403" cy="3629783"/>
          </a:xfrm>
        </p:spPr>
        <p:txBody>
          <a:bodyPr/>
          <a:lstStyle/>
          <a:p>
            <a:pPr lvl="0">
              <a:buSzPts val="1200"/>
              <a:buBlip>
                <a:blip r:embed="rId3"/>
              </a:buBlip>
            </a:pP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2266905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/>
          </p:nvPr>
        </p:nvSpPr>
        <p:spPr>
          <a:xfrm>
            <a:off x="1199456" y="1671393"/>
            <a:ext cx="9865964" cy="1325559"/>
          </a:xfrm>
        </p:spPr>
        <p:txBody>
          <a:bodyPr/>
          <a:lstStyle/>
          <a:p>
            <a:pPr lvl="0" algn="ctr"/>
            <a:r>
              <a:rPr lang="pl-PL" b="1" i="1">
                <a:solidFill>
                  <a:srgbClr val="1C1C1C"/>
                </a:solidFill>
                <a:latin typeface="Calibri"/>
              </a:rPr>
              <a:t/>
            </a:r>
            <a:br>
              <a:rPr lang="pl-PL" b="1" i="1">
                <a:solidFill>
                  <a:srgbClr val="1C1C1C"/>
                </a:solidFill>
                <a:latin typeface="Calibri"/>
              </a:rPr>
            </a:br>
            <a:r>
              <a:rPr lang="pl-PL" b="1" i="1">
                <a:solidFill>
                  <a:srgbClr val="1C1C1C"/>
                </a:solidFill>
                <a:latin typeface="Calibri"/>
              </a:rPr>
              <a:t/>
            </a:r>
            <a:br>
              <a:rPr lang="pl-PL" b="1" i="1">
                <a:solidFill>
                  <a:srgbClr val="1C1C1C"/>
                </a:solidFill>
                <a:latin typeface="Calibri"/>
              </a:rPr>
            </a:br>
            <a:r>
              <a:rPr lang="pl-PL" sz="4800" b="1">
                <a:solidFill>
                  <a:srgbClr val="1C1C1C"/>
                </a:solidFill>
                <a:latin typeface="Calibri"/>
              </a:rPr>
              <a:t>Dziękuję za uwagę</a:t>
            </a:r>
          </a:p>
        </p:txBody>
      </p:sp>
      <p:sp>
        <p:nvSpPr>
          <p:cNvPr id="3" name="Symbol zastępczy zawartości 2"/>
          <p:cNvSpPr txBox="1">
            <a:spLocks noGrp="1"/>
          </p:cNvSpPr>
          <p:nvPr>
            <p:ph idx="1"/>
          </p:nvPr>
        </p:nvSpPr>
        <p:spPr>
          <a:xfrm>
            <a:off x="1487488" y="3356992"/>
            <a:ext cx="9289032" cy="1440160"/>
          </a:xfrm>
        </p:spPr>
        <p:txBody>
          <a:bodyPr/>
          <a:lstStyle/>
          <a:p>
            <a:pPr marL="0" indent="0" algn="ctr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3113081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9B34FC1F8DC13448084F72BAF531E2F" ma:contentTypeVersion="7" ma:contentTypeDescription="Utwórz nowy dokument." ma:contentTypeScope="" ma:versionID="fb42a013fa06ee4df1125e4c5b40a73d">
  <xsd:schema xmlns:xsd="http://www.w3.org/2001/XMLSchema" xmlns:xs="http://www.w3.org/2001/XMLSchema" xmlns:p="http://schemas.microsoft.com/office/2006/metadata/properties" xmlns:ns2="fa9fa1bf-9a14-4e44-ba89-93816b311c17" xmlns:ns3="5689f4c6-bc04-4d97-b5de-4e71e7878b9d" targetNamespace="http://schemas.microsoft.com/office/2006/metadata/properties" ma:root="true" ma:fieldsID="f19beadd6d576649fcec4e3ac9b436a6" ns2:_="" ns3:_="">
    <xsd:import namespace="fa9fa1bf-9a14-4e44-ba89-93816b311c17"/>
    <xsd:import namespace="5689f4c6-bc04-4d97-b5de-4e71e7878b9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fa1bf-9a14-4e44-ba89-93816b311c1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89f4c6-bc04-4d97-b5de-4e71e7878b9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F1BCB5-B68C-4CB1-B30D-8D2E1F1E67F6}">
  <ds:schemaRefs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5689f4c6-bc04-4d97-b5de-4e71e7878b9d"/>
    <ds:schemaRef ds:uri="http://schemas.microsoft.com/office/2006/documentManagement/types"/>
    <ds:schemaRef ds:uri="http://purl.org/dc/dcmitype/"/>
    <ds:schemaRef ds:uri="http://schemas.microsoft.com/office/infopath/2007/PartnerControls"/>
    <ds:schemaRef ds:uri="fa9fa1bf-9a14-4e44-ba89-93816b311c17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D1F2819-DE42-4B24-935B-931732FA59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40346B-018A-4EE6-8103-B21A55E55C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9fa1bf-9a14-4e44-ba89-93816b311c17"/>
    <ds:schemaRef ds:uri="5689f4c6-bc04-4d97-b5de-4e71e7878b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1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  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Przemysław Kot</dc:creator>
  <cp:lastModifiedBy>Hewlett-Packard Company</cp:lastModifiedBy>
  <cp:revision>2</cp:revision>
  <dcterms:created xsi:type="dcterms:W3CDTF">2018-03-19T20:52:13Z</dcterms:created>
  <dcterms:modified xsi:type="dcterms:W3CDTF">2020-01-07T11:29:25Z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0x01010079B34FC1F8DC13448084F72BAF531E2F</vt:lpwstr>
  </property>
  <property fmtid="{D5CDD505-2E9C-101B-9397-08002B2CF9AE}" pid="3" name="AuthorIds_UIVersion_512">
    <vt:lpwstr>40</vt:lpwstr>
  </property>
  <property fmtid="{D5CDD505-2E9C-101B-9397-08002B2CF9AE}" pid="4" name="AuthorIds_UIVersion_1024">
    <vt:lpwstr>40</vt:lpwstr>
  </property>
</Properties>
</file>